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8" r:id="rId17"/>
    <p:sldId id="276" r:id="rId18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1" autoAdjust="0"/>
    <p:restoredTop sz="94660"/>
  </p:normalViewPr>
  <p:slideViewPr>
    <p:cSldViewPr snapToGrid="0">
      <p:cViewPr>
        <p:scale>
          <a:sx n="66" d="100"/>
          <a:sy n="66" d="100"/>
        </p:scale>
        <p:origin x="14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9D1D8-DBBD-49A3-A3B4-224A477E1BE6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651C-C685-4964-A587-2661BF24D3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F651C-C685-4964-A587-2661BF24D3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3EF5C-8D73-4B2B-B585-FD49F740E5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6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9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4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3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7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9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4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1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D29A-C0A2-4A46-8144-533AA8F01FF5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196EC-F292-4EAC-A068-41796CA48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6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C9DBE06-CB53-4231-B53C-0012C7A762E9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0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1_5dpf_Live_1-30-2010_12-39-26_PM_med_Red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C9817D-9020-43FB-8E63-22AA52ECB189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BD87C7-9BAD-43D7-9E6A-8CDCC2433E29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3D2753-2E1D-47AF-B67C-D0B8C58FE6AA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A31FFE-E4AF-4DEF-AD4B-18505E4812EA}"/>
              </a:ext>
            </a:extLst>
          </p:cNvPr>
          <p:cNvSpPr txBox="1"/>
          <p:nvPr/>
        </p:nvSpPr>
        <p:spPr>
          <a:xfrm>
            <a:off x="12134666" y="345332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66EA8F-E3F7-4E40-B90F-9CCB1841741D}"/>
              </a:ext>
            </a:extLst>
          </p:cNvPr>
          <p:cNvSpPr txBox="1"/>
          <p:nvPr/>
        </p:nvSpPr>
        <p:spPr>
          <a:xfrm>
            <a:off x="4210631" y="399041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B5C5C1-F0CF-43C6-AAC3-193AA86B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76" y="751321"/>
            <a:ext cx="2993304" cy="2468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09D07E-BAC0-4AE9-A2D3-9BA7E3F2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65" y="738664"/>
            <a:ext cx="2993304" cy="2468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887" y="840779"/>
            <a:ext cx="3422296" cy="22641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101" y="4277738"/>
            <a:ext cx="3197609" cy="2115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06" y="4266928"/>
            <a:ext cx="3213947" cy="2126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887" y="4171022"/>
            <a:ext cx="3422296" cy="22641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50EF2F2-419D-4340-AA8C-94B8AD482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960" y="768373"/>
            <a:ext cx="2993304" cy="24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0" y="10594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GMR_C1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E0A58D-2007-4450-B0EF-5321B1CF624F}"/>
              </a:ext>
            </a:extLst>
          </p:cNvPr>
          <p:cNvSpPr txBox="1"/>
          <p:nvPr/>
        </p:nvSpPr>
        <p:spPr>
          <a:xfrm>
            <a:off x="4584892" y="275955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E2DE27-1FDC-4031-8E17-370A4B5C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97" y="751321"/>
            <a:ext cx="2921290" cy="240902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BB2A3DB-8477-4982-8080-E788843DB6FD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207583-9931-48AD-8920-8D1A04968CE0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6BD412-4452-4637-BAE3-C374EC2659C5}"/>
              </a:ext>
            </a:extLst>
          </p:cNvPr>
          <p:cNvSpPr txBox="1"/>
          <p:nvPr/>
        </p:nvSpPr>
        <p:spPr>
          <a:xfrm>
            <a:off x="4385682" y="3647968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213A200-B70B-4925-B14F-6A73E86B36DD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13A7131-8544-4AE1-9EFE-655BD0ED685A}"/>
              </a:ext>
            </a:extLst>
          </p:cNvPr>
          <p:cNvSpPr txBox="1"/>
          <p:nvPr/>
        </p:nvSpPr>
        <p:spPr>
          <a:xfrm>
            <a:off x="12134666" y="345332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26" y="738664"/>
            <a:ext cx="3036418" cy="24090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628" y="738664"/>
            <a:ext cx="3110089" cy="23963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081" y="4027277"/>
            <a:ext cx="2967046" cy="238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6" y="4017300"/>
            <a:ext cx="3036418" cy="23901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1628" y="4017300"/>
            <a:ext cx="3110089" cy="24541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5BC20E-55AB-43AB-B4CC-39E8B5E9A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3" y="79129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GMR_D2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D9D7C-564F-4A1D-9C16-0A90468A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02" y="856735"/>
            <a:ext cx="3119241" cy="25722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50" y="856734"/>
            <a:ext cx="2543969" cy="25439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87" y="856734"/>
            <a:ext cx="2543969" cy="25439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202" y="4216314"/>
            <a:ext cx="2429669" cy="24296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299" y="4216313"/>
            <a:ext cx="2429669" cy="24296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787" y="4216313"/>
            <a:ext cx="2429669" cy="24296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6C1E3B-C6BB-452F-BAB0-15B0E79E6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87" y="86871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7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GMR_E1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F7CA46-C0FD-42CF-A3A9-F15AC2D4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44" y="773272"/>
            <a:ext cx="2912038" cy="240139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25" y="797568"/>
            <a:ext cx="2935927" cy="237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918" y="773271"/>
            <a:ext cx="3044031" cy="2449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792" y="4210050"/>
            <a:ext cx="2917989" cy="2422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125" y="4210050"/>
            <a:ext cx="2935927" cy="2528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3918" y="4194270"/>
            <a:ext cx="3044031" cy="25439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7225A1-4A8F-4806-A1AB-420271BA7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26" y="78575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51735" y="193624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GMR_E2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95C2D7-3EAD-4510-B854-8F05A4A3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29" y="751321"/>
            <a:ext cx="2947422" cy="24305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650" y="751468"/>
            <a:ext cx="2924969" cy="2430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525" y="781695"/>
            <a:ext cx="2934494" cy="24002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729" y="4032207"/>
            <a:ext cx="2948859" cy="24257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650" y="4032207"/>
            <a:ext cx="2876179" cy="24257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1525" y="4032207"/>
            <a:ext cx="2877928" cy="24257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73CBB5-603F-4685-8FF2-C83DA00FC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73" y="643884"/>
            <a:ext cx="2947422" cy="24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6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GMR_E4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03787D-D688-4133-AC20-E4BAC7A1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12" y="738664"/>
            <a:ext cx="3398255" cy="280235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993" y="751321"/>
            <a:ext cx="2792283" cy="27922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738" y="752614"/>
            <a:ext cx="2789696" cy="2789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939" y="4104297"/>
            <a:ext cx="2582253" cy="25822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993" y="4104297"/>
            <a:ext cx="2582253" cy="25822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0738" y="4104297"/>
            <a:ext cx="2582253" cy="25822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2155ED-8B46-4D30-92F2-15041AB50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2310" y="879840"/>
            <a:ext cx="3055861" cy="25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5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GMR_F3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00403E-F14D-4ED7-9640-9C58D6C3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00" y="787973"/>
            <a:ext cx="3202624" cy="26410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0906115" y="38496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323948" y="3606723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0906115" y="367850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707" y="4047840"/>
            <a:ext cx="2641027" cy="26410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081" y="787973"/>
            <a:ext cx="2641027" cy="26410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07" y="803606"/>
            <a:ext cx="2627731" cy="26277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287" y="4000939"/>
            <a:ext cx="2672295" cy="2672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081" y="4032207"/>
            <a:ext cx="2641027" cy="26410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EE2D8D-E15C-43D7-B5E2-4C22FFA95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10" y="73866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Image-7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BDF4AF-460B-4C1B-8597-EF3DD37D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90" y="817316"/>
            <a:ext cx="3255747" cy="26848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=20</a:t>
            </a:r>
            <a:endParaRPr lang="zh-CN" altLang="en-US" b="1" u="sng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275" y="818249"/>
            <a:ext cx="2704325" cy="2704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906" y="797825"/>
            <a:ext cx="2704325" cy="2704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890" y="4017300"/>
            <a:ext cx="2723144" cy="2723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604" y="4032207"/>
            <a:ext cx="2708237" cy="2708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8906" y="4032207"/>
            <a:ext cx="2708237" cy="27082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D7E749-FCFE-42F0-A65A-5C66730FC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09" y="88998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0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3" y="293832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Image-10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C3DD96-91CB-44D7-9420-D006C7D3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53" y="777498"/>
            <a:ext cx="3421665" cy="282165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=20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153" y="738665"/>
            <a:ext cx="2831898" cy="2831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581" y="777498"/>
            <a:ext cx="2793065" cy="2793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925" y="4046158"/>
            <a:ext cx="2603027" cy="26030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613" y="4046158"/>
            <a:ext cx="2616978" cy="2616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4066" y="4046158"/>
            <a:ext cx="2928094" cy="26277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48E12F1-7076-4265-B9BA-C1CECDC5C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6255" y="777498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4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93100" y="6799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1_8_Ch2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3F4C3F-4D67-4685-8D33-AA3885780F05}"/>
              </a:ext>
            </a:extLst>
          </p:cNvPr>
          <p:cNvSpPr txBox="1"/>
          <p:nvPr/>
        </p:nvSpPr>
        <p:spPr>
          <a:xfrm>
            <a:off x="4943454" y="357404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D07B371-9C2B-4E8A-ACFA-414CA010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6" y="743163"/>
            <a:ext cx="3302216" cy="272315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F4B6472-1C80-4250-BB0F-9B07D5E4B9B3}"/>
              </a:ext>
            </a:extLst>
          </p:cNvPr>
          <p:cNvSpPr txBox="1"/>
          <p:nvPr/>
        </p:nvSpPr>
        <p:spPr>
          <a:xfrm>
            <a:off x="15322836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1F2195C-EE71-4AA7-9821-6248F1252AED}"/>
              </a:ext>
            </a:extLst>
          </p:cNvPr>
          <p:cNvSpPr txBox="1"/>
          <p:nvPr/>
        </p:nvSpPr>
        <p:spPr>
          <a:xfrm>
            <a:off x="4223409" y="3621564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CD4AD5-C0E4-40C4-B768-487C495F71A6}"/>
              </a:ext>
            </a:extLst>
          </p:cNvPr>
          <p:cNvSpPr txBox="1"/>
          <p:nvPr/>
        </p:nvSpPr>
        <p:spPr>
          <a:xfrm>
            <a:off x="7991006" y="3651738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B2200F-B036-4B16-8D4C-42DFEA770B2F}"/>
              </a:ext>
            </a:extLst>
          </p:cNvPr>
          <p:cNvSpPr txBox="1"/>
          <p:nvPr/>
        </p:nvSpPr>
        <p:spPr>
          <a:xfrm>
            <a:off x="11400880" y="365173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516DD1-A218-4979-9A78-E9153936014D}"/>
              </a:ext>
            </a:extLst>
          </p:cNvPr>
          <p:cNvSpPr txBox="1"/>
          <p:nvPr/>
        </p:nvSpPr>
        <p:spPr>
          <a:xfrm>
            <a:off x="15296966" y="345332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746" y="751321"/>
            <a:ext cx="3604391" cy="27020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624" y="4007323"/>
            <a:ext cx="3239781" cy="26982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208" y="4021070"/>
            <a:ext cx="3279735" cy="27380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027" y="4011093"/>
            <a:ext cx="3415916" cy="2711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1181" y="4007323"/>
            <a:ext cx="3239781" cy="27090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FA2DB3C-778C-494B-B474-99770508F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9697" y="751321"/>
            <a:ext cx="3053005" cy="25176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A982BCD-4F53-431A-AF26-E5B13C985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1222" y="740746"/>
            <a:ext cx="3302216" cy="272315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9C3F47B-51D1-4EE6-AE54-7F1DC045CBFF}"/>
              </a:ext>
            </a:extLst>
          </p:cNvPr>
          <p:cNvSpPr txBox="1"/>
          <p:nvPr/>
        </p:nvSpPr>
        <p:spPr>
          <a:xfrm>
            <a:off x="11453436" y="381989"/>
            <a:ext cx="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8392DA9-CE9C-4EB3-A836-4EFA5AA42D79}"/>
              </a:ext>
            </a:extLst>
          </p:cNvPr>
          <p:cNvSpPr txBox="1"/>
          <p:nvPr/>
        </p:nvSpPr>
        <p:spPr>
          <a:xfrm>
            <a:off x="8060451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D135AB-25FB-4E90-8560-D0FB6EA77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0205" y="751321"/>
            <a:ext cx="3302216" cy="272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35731" y="-14827"/>
            <a:ext cx="486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2_CL-I_Membrane-GFP_X_F-Actin-Red_ddaE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4B9C04-2F58-4CBE-8058-EC79BC74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49" y="1092998"/>
            <a:ext cx="3087367" cy="254598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DB0DF47-02DE-42BA-AB0A-DE23BFDBC3F2}"/>
              </a:ext>
            </a:extLst>
          </p:cNvPr>
          <p:cNvSpPr txBox="1"/>
          <p:nvPr/>
        </p:nvSpPr>
        <p:spPr>
          <a:xfrm>
            <a:off x="4231429" y="621205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7B87972-17A2-4E06-9432-030BBFBC9957}"/>
              </a:ext>
            </a:extLst>
          </p:cNvPr>
          <p:cNvSpPr txBox="1"/>
          <p:nvPr/>
        </p:nvSpPr>
        <p:spPr>
          <a:xfrm>
            <a:off x="7820029" y="567644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A24B2E-21DE-4D9B-97DE-0A17121BC4C5}"/>
              </a:ext>
            </a:extLst>
          </p:cNvPr>
          <p:cNvSpPr txBox="1"/>
          <p:nvPr/>
        </p:nvSpPr>
        <p:spPr>
          <a:xfrm>
            <a:off x="12134666" y="554987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16CE12-DE04-4D0C-9131-FF2822F1588B}"/>
              </a:ext>
            </a:extLst>
          </p:cNvPr>
          <p:cNvSpPr txBox="1"/>
          <p:nvPr/>
        </p:nvSpPr>
        <p:spPr>
          <a:xfrm>
            <a:off x="4070953" y="3823646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CBE313-EB08-4485-8A71-FDB87DCA47CE}"/>
              </a:ext>
            </a:extLst>
          </p:cNvPr>
          <p:cNvSpPr txBox="1"/>
          <p:nvPr/>
        </p:nvSpPr>
        <p:spPr>
          <a:xfrm>
            <a:off x="7820029" y="3833623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754FF47-8F57-4EA3-8CB1-8191A6654124}"/>
              </a:ext>
            </a:extLst>
          </p:cNvPr>
          <p:cNvSpPr txBox="1"/>
          <p:nvPr/>
        </p:nvSpPr>
        <p:spPr>
          <a:xfrm>
            <a:off x="12134666" y="3638980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443" y="1012855"/>
            <a:ext cx="3595075" cy="262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445" y="1035864"/>
            <a:ext cx="3560005" cy="2580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24" y="4377472"/>
            <a:ext cx="3075991" cy="23125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984" y="4317571"/>
            <a:ext cx="3176857" cy="2372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5931" y="4315531"/>
            <a:ext cx="3425032" cy="2374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D3997C-2E71-427D-AAE3-CAEFD79DA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24" y="1095969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D61AA22-35C5-40C7-B078-55B33C4675A7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3F0642-CA6A-4ED2-A3E4-88897B38FB41}"/>
              </a:ext>
            </a:extLst>
          </p:cNvPr>
          <p:cNvSpPr/>
          <p:nvPr/>
        </p:nvSpPr>
        <p:spPr>
          <a:xfrm>
            <a:off x="2165128" y="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10-2909-s5-left-cell3_merge_c2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=25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26B054-E534-427D-9943-F82955B0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13" y="775826"/>
            <a:ext cx="2977853" cy="2455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031" y="775826"/>
            <a:ext cx="2696369" cy="26963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6331" y="822214"/>
            <a:ext cx="2547561" cy="25475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083" y="4007323"/>
            <a:ext cx="2684712" cy="2684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434" y="4075898"/>
            <a:ext cx="2547561" cy="25475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6331" y="4108022"/>
            <a:ext cx="2596357" cy="25840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B4CB6C-99A9-45C3-8F32-2D2EE461FE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03" y="799597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2904331" y="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0664_seg</a:t>
            </a:r>
            <a:endParaRPr lang="zh-CN" altLang="en-US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28F6AA0-B143-444C-946D-55906FB9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69" y="663164"/>
            <a:ext cx="3330189" cy="27462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30" y="734762"/>
            <a:ext cx="3620294" cy="26746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131" y="791919"/>
            <a:ext cx="3401219" cy="25603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197" y="4052664"/>
            <a:ext cx="3463132" cy="25741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992" y="4052664"/>
            <a:ext cx="3382169" cy="25990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0131" y="4088962"/>
            <a:ext cx="3407429" cy="25378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8549066" y="35649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=15</a:t>
            </a:r>
            <a:endParaRPr lang="zh-CN" altLang="en-US" b="1" u="sng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C2ABD70-AAB4-44AA-A662-32B1354E2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7599" y="738664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003354" y="10916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140918c8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18E7BE-E3D2-443E-836A-965FBCFC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786" y="890622"/>
            <a:ext cx="3147308" cy="25954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93" y="876025"/>
            <a:ext cx="2825211" cy="2595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519" y="890622"/>
            <a:ext cx="2682082" cy="2566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149" y="4159282"/>
            <a:ext cx="2872582" cy="2636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094" y="4084526"/>
            <a:ext cx="2920207" cy="2711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0619" y="4084526"/>
            <a:ext cx="2517085" cy="26365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7EAA9B-DCFD-4A9B-A246-6B3803436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7215" y="788217"/>
            <a:ext cx="3147309" cy="259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69054" y="3205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GMR_A3-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B67C4E-8BCB-4F9C-9C10-7390C9D8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08" y="751321"/>
            <a:ext cx="3321197" cy="27388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56026E4-156E-468E-8683-F70C19083A0B}"/>
              </a:ext>
            </a:extLst>
          </p:cNvPr>
          <p:cNvSpPr txBox="1"/>
          <p:nvPr/>
        </p:nvSpPr>
        <p:spPr>
          <a:xfrm>
            <a:off x="4288734" y="320860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8209762-5B25-4CEC-AC86-DEF29D15B0C2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BD6DDE-06B6-46B2-A9EE-AE0F3EEF7C74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3F3EFCB-D5EC-471F-972B-F080D9B73A1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CF5FB14-D9F0-4E88-BA0A-A6F562A727E3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CA75704-CBF5-4691-9DE6-5F9B00A0706A}"/>
              </a:ext>
            </a:extLst>
          </p:cNvPr>
          <p:cNvSpPr txBox="1"/>
          <p:nvPr/>
        </p:nvSpPr>
        <p:spPr>
          <a:xfrm>
            <a:off x="12134666" y="345332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31" y="730461"/>
            <a:ext cx="2658269" cy="26582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87" y="787610"/>
            <a:ext cx="2543969" cy="25439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128" y="4007323"/>
            <a:ext cx="2686184" cy="26861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971" y="4080378"/>
            <a:ext cx="2613129" cy="26131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627" y="4007323"/>
            <a:ext cx="2613129" cy="26131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229EA8-C386-44C8-B40F-7C7955D50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00" y="750665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3007252" y="293832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GMR_B2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6919DF-7A13-4D86-839B-281B5CA0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79" y="788150"/>
            <a:ext cx="3212722" cy="264935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4308954" y="3693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7820029" y="381989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=10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12134666" y="3693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=15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4070953" y="36379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7820029" y="36479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2134666" y="36628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06" y="852788"/>
            <a:ext cx="2743994" cy="25200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743" y="852788"/>
            <a:ext cx="2863057" cy="26241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286" y="4007323"/>
            <a:ext cx="2958307" cy="27276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206" y="4032207"/>
            <a:ext cx="2700590" cy="25590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7743" y="4040790"/>
            <a:ext cx="2742924" cy="25505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8F9F75-6631-4E29-BAF5-6339EC73A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2058" y="788150"/>
            <a:ext cx="30558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0600BB4-58A9-4128-84A3-F4C4B6C14417}"/>
              </a:ext>
            </a:extLst>
          </p:cNvPr>
          <p:cNvSpPr/>
          <p:nvPr/>
        </p:nvSpPr>
        <p:spPr>
          <a:xfrm>
            <a:off x="1161048" y="156741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等线" panose="02010600030101010101" pitchFamily="2" charset="-122"/>
              </a:rPr>
              <a:t>GMR_D3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AF1FC-8482-4B2C-9BAC-A8EB6DC9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09" y="789464"/>
            <a:ext cx="3115662" cy="256931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23F9C4-3A55-442B-9D33-31C48692D79C}"/>
              </a:ext>
            </a:extLst>
          </p:cNvPr>
          <p:cNvSpPr txBox="1"/>
          <p:nvPr/>
        </p:nvSpPr>
        <p:spPr>
          <a:xfrm>
            <a:off x="5147154" y="420132"/>
            <a:ext cx="5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68C11C-8BB7-4783-BCFB-0416214D5B77}"/>
              </a:ext>
            </a:extLst>
          </p:cNvPr>
          <p:cNvSpPr txBox="1"/>
          <p:nvPr/>
        </p:nvSpPr>
        <p:spPr>
          <a:xfrm>
            <a:off x="15446165" y="42013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C0F825-F670-4A47-9AAD-7033FA585795}"/>
              </a:ext>
            </a:extLst>
          </p:cNvPr>
          <p:cNvSpPr txBox="1"/>
          <p:nvPr/>
        </p:nvSpPr>
        <p:spPr>
          <a:xfrm>
            <a:off x="5125765" y="354104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</a:t>
            </a:r>
            <a:r>
              <a:rPr lang="en-US" altLang="zh-CN" b="1" dirty="0"/>
              <a:t>=15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620469-851A-4121-A64A-46844AAB6B9F}"/>
              </a:ext>
            </a:extLst>
          </p:cNvPr>
          <p:cNvSpPr txBox="1"/>
          <p:nvPr/>
        </p:nvSpPr>
        <p:spPr>
          <a:xfrm>
            <a:off x="8485918" y="3574491"/>
            <a:ext cx="105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CD1C55-A314-405F-BE74-A10610F2DB7B}"/>
              </a:ext>
            </a:extLst>
          </p:cNvPr>
          <p:cNvSpPr txBox="1"/>
          <p:nvPr/>
        </p:nvSpPr>
        <p:spPr>
          <a:xfrm>
            <a:off x="12155456" y="3584468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=25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050511-599F-4511-8D8F-2018E5071314}"/>
              </a:ext>
            </a:extLst>
          </p:cNvPr>
          <p:cNvSpPr txBox="1"/>
          <p:nvPr/>
        </p:nvSpPr>
        <p:spPr>
          <a:xfrm>
            <a:off x="15446165" y="3574491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=30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3" y="3968707"/>
            <a:ext cx="3031664" cy="2531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092" y="3968707"/>
            <a:ext cx="3044032" cy="25162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574" y="3968707"/>
            <a:ext cx="3115662" cy="2455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371" y="3968707"/>
            <a:ext cx="3031664" cy="24441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2568" y="3943823"/>
            <a:ext cx="2958307" cy="24601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C18DA6-7E1C-4FAA-A724-3E74864B7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83" y="762403"/>
            <a:ext cx="3055862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872F9A-581D-41EB-A619-9A4DB2053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7574" y="789464"/>
            <a:ext cx="3115662" cy="25693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F235D93-094B-49D5-BFAF-FFAD2CE64762}"/>
              </a:ext>
            </a:extLst>
          </p:cNvPr>
          <p:cNvSpPr txBox="1"/>
          <p:nvPr/>
        </p:nvSpPr>
        <p:spPr>
          <a:xfrm>
            <a:off x="8624267" y="381342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302FB2-76DC-489E-846E-CD50ABDF8239}"/>
              </a:ext>
            </a:extLst>
          </p:cNvPr>
          <p:cNvSpPr txBox="1"/>
          <p:nvPr/>
        </p:nvSpPr>
        <p:spPr>
          <a:xfrm>
            <a:off x="12081631" y="393071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Thre</a:t>
            </a:r>
            <a:r>
              <a:rPr lang="en-US" altLang="zh-CN" dirty="0"/>
              <a:t>=5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C2482-47F3-4B78-BA50-EE2092DA9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14806" y="819965"/>
            <a:ext cx="3055862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BC8EAB-FD65-4876-B370-D3572F1F3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3790" y="814120"/>
            <a:ext cx="3055862" cy="252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4B3379A-DCE6-495F-8240-25636C140FAE}"/>
              </a:ext>
            </a:extLst>
          </p:cNvPr>
          <p:cNvSpPr txBox="1"/>
          <p:nvPr/>
        </p:nvSpPr>
        <p:spPr>
          <a:xfrm>
            <a:off x="1686980" y="3599375"/>
            <a:ext cx="128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err="1"/>
              <a:t>Thre</a:t>
            </a:r>
            <a:r>
              <a:rPr lang="en-US" altLang="zh-CN" b="1" u="sng" dirty="0"/>
              <a:t>=AUTO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9923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357</Words>
  <Application>Microsoft Office PowerPoint</Application>
  <PresentationFormat>自定义</PresentationFormat>
  <Paragraphs>127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</dc:creator>
  <cp:lastModifiedBy>sy</cp:lastModifiedBy>
  <cp:revision>147</cp:revision>
  <dcterms:created xsi:type="dcterms:W3CDTF">2020-03-01T04:15:48Z</dcterms:created>
  <dcterms:modified xsi:type="dcterms:W3CDTF">2020-03-02T04:11:20Z</dcterms:modified>
</cp:coreProperties>
</file>